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AF0"/>
    <a:srgbClr val="BFC4C9"/>
    <a:srgbClr val="51709E"/>
    <a:srgbClr val="3A4053"/>
    <a:srgbClr val="5B6066"/>
    <a:srgbClr val="272A3B"/>
    <a:srgbClr val="EEDB98"/>
    <a:srgbClr val="967446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 varScale="1">
        <p:scale>
          <a:sx n="45" d="100"/>
          <a:sy n="45" d="100"/>
        </p:scale>
        <p:origin x="41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¡Coloque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¡Coloque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Baicha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Juego de té de cerámica de alta calidad con acabado mate y bandeja de bambú. Incluye una tetera (500 ml) con tapa de acero inoxidable y colador de té, y dos tazas (150 ml). En caja de papel kraft.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Rapor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Humidificador de escritorio de ABS reciclado con luz LED multicolor. Incluye cable de carga USB. Capacidad del depósito: 280 ml.</a:t>
            </a:r>
            <a:r>
              <a:rPr lang="en-US" sz="1000" dirty="0" err="1"/>
              <a:t/>
            </a:r>
            <a:r>
              <a:rPr lang="en-US" sz="1000" dirty="0"/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Pulux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Organizador de viaje de lujo con cremallera y funda para pasaporte en cuero PU reciclado. Cuenta con múltiples bolsillos interiores para documentos, tarjetas y artículos de viaje esenciales.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52917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Recorrer el camino del éxito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Invierta en publicidad para viajes, como bolsas promocionales, botellas y almohadas de viaje, y convierta su marca en el accesorio más práctico y elegante para todo tipo de desplazamientos.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74700" y="13186337"/>
            <a:ext cx="1686749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FestiFon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Bolsa bandolera impermeable para móvil de RPET con compartimento principal con cremallera, bolsillo delantero y cordón ajustable.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Copsul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AP800050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Set de 2 tazas de café espresso con tazas térmicas de doble pared con forma de cápsula de café, de acero inoxidable reciclado, 80 ml. En caja de papel kraft.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Khumbu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Botella térmica de doble pared, acero inoxidable reciclado, con acabado de goma y asa de transporte de silicona, 500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ggyász és táskák, táska, bőrönd, kiegészítő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63F7BBB-1A13-7F26-55B6-E0BDC0B5F0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2" y="11608735"/>
            <a:ext cx="1286489" cy="1286489"/>
          </a:xfrm>
          <a:prstGeom prst="rect">
            <a:avLst/>
          </a:prstGeom>
        </p:spPr>
      </p:pic>
      <p:pic>
        <p:nvPicPr>
          <p:cNvPr id="22" name="Kép 21" descr="A képen gyertya, Csendélet-fényképezés, kerámia, heng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134F19-CFB7-FD79-83EE-397AFFD2E1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88" y="11696627"/>
            <a:ext cx="1100045" cy="1100045"/>
          </a:xfrm>
          <a:prstGeom prst="rect">
            <a:avLst/>
          </a:prstGeom>
        </p:spPr>
      </p:pic>
      <p:pic>
        <p:nvPicPr>
          <p:cNvPr id="28" name="Kép 27" descr="A képen palack, vizespalack, Műanyag palack, Old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1AC8C95-B460-4282-FA5D-27387CEA30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465" y="11499584"/>
            <a:ext cx="1497190" cy="14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6725</TotalTime>
  <Words>229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2025-08-14T08:55:18Z</dcterms:modified>
  <cp:category/>
</cp:coreProperties>
</file>